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7" r:id="rId21"/>
    <p:sldId id="538" r:id="rId22"/>
    <p:sldId id="539" r:id="rId23"/>
    <p:sldId id="402" r:id="rId24"/>
    <p:sldId id="1024" r:id="rId25"/>
    <p:sldId id="404" r:id="rId26"/>
    <p:sldId id="1016" r:id="rId27"/>
    <p:sldId id="513" r:id="rId28"/>
    <p:sldId id="495" r:id="rId29"/>
    <p:sldId id="514" r:id="rId30"/>
    <p:sldId id="497" r:id="rId31"/>
    <p:sldId id="500" r:id="rId32"/>
    <p:sldId id="542" r:id="rId33"/>
    <p:sldId id="601" r:id="rId34"/>
    <p:sldId id="592" r:id="rId35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 autoAdjust="0"/>
    <p:restoredTop sz="94648"/>
  </p:normalViewPr>
  <p:slideViewPr>
    <p:cSldViewPr snapToGrid="0">
      <p:cViewPr varScale="1">
        <p:scale>
          <a:sx n="112" d="100"/>
          <a:sy n="112" d="100"/>
        </p:scale>
        <p:origin x="1736" y="176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2.png>
</file>

<file path=ppt/media/image13.png>
</file>

<file path=ppt/media/image15.png>
</file>

<file path=ppt/media/image16.png>
</file>

<file path=ppt/media/image17.gif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4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6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48.png"/><Relationship Id="rId4" Type="http://schemas.openxmlformats.org/officeDocument/2006/relationships/image" Target="../media/image17.gif"/><Relationship Id="rId9" Type="http://schemas.openxmlformats.org/officeDocument/2006/relationships/image" Target="../media/image4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01336" y="3693048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4901336" y="4062380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4901336" y="5256388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4901336" y="5784579"/>
            <a:ext cx="32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 of ciphertext!),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r="-1387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</a:t>
            </a:r>
            <a:r>
              <a:rPr lang="en-US" dirty="0" err="1"/>
              <a:t>resilence</a:t>
            </a:r>
            <a:r>
              <a:rPr lang="en-US" dirty="0"/>
              <a:t>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233" t="-1272" b="-1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he-IL" dirty="0"/>
              <a:t>Simplified Downgrade Attack</a:t>
            </a:r>
            <a:endParaRPr lang="he-IL" altLang="he-IL" dirty="0"/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63030" y="1055688"/>
            <a:ext cx="8228013" cy="4979988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Efficient attack known only for A5/2; Client, Visited-net normally prefers A5/3 or A5/1, which are harder to break. Attack forces use of A5/2 !!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641D1-FF7F-1C4E-B932-14B66BE1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44" y="1733549"/>
            <a:ext cx="6732856" cy="51244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7CEC270E-D3F9-514B-AE54-EA3B314485F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8489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1EAA-02CA-2A47-8882-2311A33A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Simplified downgrade attack - Fails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53C6-011E-0E4D-8E07-9A134B7E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Fails in practice due to two reasons: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VN would time-out since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i</a:t>
            </a:r>
            <a:r>
              <a:rPr lang="en-US" sz="2400" dirty="0">
                <a:solidFill>
                  <a:schemeClr val="tx1"/>
                </a:solidFill>
              </a:rPr>
              <a:t>s not received in few milliseconds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a second to reveal the key.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And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</a:t>
            </a:r>
            <a:r>
              <a:rPr lang="en-US" sz="2400" dirty="0">
                <a:solidFill>
                  <a:schemeClr val="tx1"/>
                </a:solidFill>
              </a:rPr>
              <a:t>is only 456 bits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900 bits.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5F575-2F47-4248-96E3-8149C148960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84840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24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secure if :</a:t>
                </a:r>
                <a:endParaRPr lang="en-US" sz="2400" dirty="0">
                  <a:solidFill>
                    <a:srgbClr val="FF00FF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attack during 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400" kern="12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24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4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l="-286" t="-5426" b="-8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A891F4-E701-4D4A-ABE7-F7AEA1CA4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1187969"/>
            <a:ext cx="8015709" cy="33303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D2148-9119-4148-8585-AADCD547E913}"/>
              </a:ext>
            </a:extLst>
          </p:cNvPr>
          <p:cNvSpPr txBox="1"/>
          <p:nvPr/>
        </p:nvSpPr>
        <p:spPr>
          <a:xfrm>
            <a:off x="5875019" y="2978941"/>
            <a:ext cx="105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ends</a:t>
            </a:r>
          </a:p>
        </p:txBody>
      </p:sp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5.3, 5.4, 5.5, and 5.6 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8468</TotalTime>
  <Words>2446</Words>
  <Application>Microsoft Macintosh PowerPoint</Application>
  <PresentationFormat>On-screen Show (4:3)</PresentationFormat>
  <Paragraphs>351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PowerPoint Presentation</vt:lpstr>
      <vt:lpstr>Cipher mode messages, negotiation</vt:lpstr>
      <vt:lpstr>GSM ciphersuite facts: for fun and profit</vt:lpstr>
      <vt:lpstr>Simplified Downgrade Attack</vt:lpstr>
      <vt:lpstr>Simplified downgrade attack - Fails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49</cp:revision>
  <cp:lastPrinted>2021-03-16T13:12:56Z</cp:lastPrinted>
  <dcterms:created xsi:type="dcterms:W3CDTF">2003-03-23T06:19:47Z</dcterms:created>
  <dcterms:modified xsi:type="dcterms:W3CDTF">2021-03-18T13:16:34Z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